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9" r:id="rId5"/>
    <p:sldId id="260" r:id="rId6"/>
    <p:sldId id="265" r:id="rId7"/>
    <p:sldId id="261" r:id="rId8"/>
    <p:sldId id="262" r:id="rId9"/>
    <p:sldId id="266" r:id="rId10"/>
    <p:sldId id="268" r:id="rId11"/>
    <p:sldId id="267" r:id="rId12"/>
    <p:sldId id="272" r:id="rId13"/>
    <p:sldId id="269" r:id="rId14"/>
    <p:sldId id="263" r:id="rId15"/>
    <p:sldId id="271" r:id="rId16"/>
    <p:sldId id="270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776F77-6EE6-4F7F-9C1C-B14D261F6E5C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F7F357F-E152-42DB-B3CF-C76E8F22AD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781800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99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81033"/>
            <a:ext cx="6477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629400" cy="403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358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248399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4495800" cy="1904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508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629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16279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010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1295400"/>
            <a:ext cx="6781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477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315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24335"/>
            <a:ext cx="6572534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324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858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781800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44958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487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131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dirc 1</dc:creator>
  <cp:lastModifiedBy>dirc 1</cp:lastModifiedBy>
  <cp:revision>14</cp:revision>
  <dcterms:created xsi:type="dcterms:W3CDTF">2013-02-26T08:08:27Z</dcterms:created>
  <dcterms:modified xsi:type="dcterms:W3CDTF">2013-02-27T10:16:39Z</dcterms:modified>
</cp:coreProperties>
</file>